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122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941832"/>
            <a:ext cx="118872" cy="4617720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1078992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D09748"/>
                </a:solidFill>
                <a:latin typeface="Aptos"/>
              </a:defRPr>
            </a:pPr>
            <a:r>
              <a:t>SPEAKER EDITION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56231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FFFFFF"/>
                </a:solidFill>
                <a:latin typeface="Aptos"/>
              </a:defRPr>
            </a:pPr>
            <a:r>
              <a:t>SIX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" y="3886200"/>
            <a:ext cx="98755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D6E7E6"/>
                </a:solidFill>
                <a:latin typeface="Aptos"/>
              </a:defRPr>
            </a:pPr>
            <a:r>
              <a:t>Three-minute public statement + meeting preparation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2179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FFFFFF"/>
                </a:solidFill>
                <a:latin typeface="Aptos"/>
              </a:defRPr>
            </a:pPr>
            <a:r>
              <a:t>TOWN OF JANESVILLE • POLZIN / FENRIC ROAD PROPOSAL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01 / Why this location?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112231"/>
                </a:solidFill>
                <a:latin typeface="Aptos"/>
              </a:defRPr>
            </a:pPr>
            <a:r>
              <a:t>Why convert agricultural land near homes to industrial use?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691118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599678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112231"/>
                </a:solidFill>
                <a:latin typeface="Aptos"/>
              </a:defRPr>
            </a:pPr>
            <a:r>
              <a:t>Were existing industrial properties and other realistic alternatives evaluated?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02 / What happens to nearby residents?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Could a persistent mechanical hum change the quiet of homes and backyards—day and night?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8892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9748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What about lighting, construction traffic, and the rural landscape?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1484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23409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What independent studies and enforceable protections will apply?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03 / Is the investment credible?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0">
                <a:solidFill>
                  <a:srgbClr val="112231"/>
                </a:solidFill>
                <a:latin typeface="Aptos"/>
              </a:defRPr>
            </a:pPr>
            <a:r>
              <a:t>Billions announced does not mean billions committed.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63545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544019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0">
                <a:solidFill>
                  <a:srgbClr val="112231"/>
                </a:solidFill>
                <a:latin typeface="Aptos"/>
              </a:defRPr>
            </a:pPr>
            <a:r>
              <a:t>What evidence demonstrates financing, customers, and infrastructure sufficient for completion?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04 / Who pays if plans change?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What if the project is delayed, scaled back, or abandoned?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683167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591727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Could ratepayers or taxpayers be left with infrastructure costs?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585243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493803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What binding financial safeguards prevent that outcome?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05 / What benefits remain?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Construction employment is temporary.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56032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46888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How many permanent jobs—and at what wages?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29184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20040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112231"/>
                </a:solidFill>
                <a:latin typeface="Aptos"/>
              </a:defRPr>
            </a:pPr>
            <a:r>
              <a:t>What is the net public benefit after incentives and infrastructure costs?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06 / What have others experienced?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Mount Pleasant residents reported unexpected equipment noise.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07021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15581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Other projects have faced delays, failed proposals, and infrastructure review.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667141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575701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Those experiences call for verification—not assumptions about Janesville.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Closing / the question that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764792"/>
            <a:ext cx="1033272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112231"/>
                </a:solidFill>
                <a:latin typeface="Aptos"/>
              </a:defRPr>
            </a:pPr>
            <a:r>
              <a:t>The people who receive the economic benefits may not be the same people who bear the consequences.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096512"/>
            <a:ext cx="102412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600" b="1">
                <a:solidFill>
                  <a:srgbClr val="0D6F71"/>
                </a:solidFill>
                <a:latin typeface="Aptos"/>
              </a:defRPr>
            </a:pPr>
            <a:r>
              <a:t>Before a decision that could affect this community for decades, shouldn’t we have clear answers?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Prepare for the likely response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RESPONSE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“The site meets technical needs.”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“Noise and lighting will comply.”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“The project is privately financed.”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FOLLOW-UP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Show the alternative-site analysis.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Show independent studies and post-opening remedies.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Show verified financing and utility cost allocation.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More responses to anticipate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RESPONSE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“The tax base and indirect jobs matter.”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“Other projects are different.”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“It is too early to answer.”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FOLLOW-UP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Show net 20-year fiscal outcomes and permanent FTEs.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Identify lessons adopted in this design.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Specify what must be known before binding approval.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Three tests for every assurance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1847088"/>
            <a:ext cx="3108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0D6F71"/>
                </a:solidFill>
                <a:latin typeface="Aptos"/>
              </a:defRPr>
            </a:pPr>
            <a:r>
              <a:t>PROJECTION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624328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What is expected?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848" y="1847088"/>
            <a:ext cx="3108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0D6F71"/>
                </a:solidFill>
                <a:latin typeface="Aptos"/>
              </a:defRPr>
            </a:pPr>
            <a:r>
              <a:t>VERIFICATION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8848" y="2624328"/>
            <a:ext cx="3108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What independent evidence supports it?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1847088"/>
            <a:ext cx="3200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0D6F71"/>
                </a:solidFill>
                <a:latin typeface="Aptos"/>
              </a:defRPr>
            </a:pPr>
            <a:r>
              <a:t>ENFORCEMENT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624328"/>
            <a:ext cx="3108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What happens if reality differs?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Speaker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161288"/>
            <a:ext cx="10881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7656E"/>
                </a:solidFill>
                <a:latin typeface="Aptos"/>
              </a:defRPr>
            </a:pPr>
            <a:r>
              <a:t>Use the first seven content slides for the public statement; the remaining slides are meeting-preparation aids.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83080"/>
            <a:ext cx="10241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Do not read every slide verbatim.</a:t>
            </a: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Pause after the quality-of-life and public-cost questions.</a:t>
            </a: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Distinguish documented problems elsewhere from unverified outcomes here.</a:t>
            </a: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200" b="0">
                <a:solidFill>
                  <a:srgbClr val="112231"/>
                </a:solidFill>
                <a:latin typeface="Aptos"/>
              </a:defRPr>
            </a:pPr>
            <a:r>
              <a:t>Do not confuse the Polzin/Fenric proposal with the separate GM/JATCO site.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